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3" r:id="rId3"/>
    <p:sldId id="259" r:id="rId4"/>
    <p:sldId id="258" r:id="rId5"/>
    <p:sldId id="261" r:id="rId6"/>
    <p:sldId id="262" r:id="rId7"/>
    <p:sldId id="260" r:id="rId8"/>
    <p:sldId id="264" r:id="rId9"/>
    <p:sldId id="265" r:id="rId10"/>
    <p:sldId id="266" r:id="rId11"/>
    <p:sldId id="272" r:id="rId12"/>
    <p:sldId id="273" r:id="rId13"/>
    <p:sldId id="275" r:id="rId14"/>
    <p:sldId id="276" r:id="rId15"/>
    <p:sldId id="278" r:id="rId16"/>
    <p:sldId id="279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jciech Kosior" userId="e017b2d0-e404-4718-a487-37e4492175c2" providerId="ADAL" clId="{0D957D07-0FE2-4530-B8D9-4047705725E8}"/>
    <pc:docChg chg="undo custSel addSld delSld modSld sldOrd">
      <pc:chgData name="Wojciech Kosior" userId="e017b2d0-e404-4718-a487-37e4492175c2" providerId="ADAL" clId="{0D957D07-0FE2-4530-B8D9-4047705725E8}" dt="2020-10-02T08:58:40.895" v="1874" actId="1076"/>
      <pc:docMkLst>
        <pc:docMk/>
      </pc:docMkLst>
      <pc:sldChg chg="addSp delSp modSp add">
        <pc:chgData name="Wojciech Kosior" userId="e017b2d0-e404-4718-a487-37e4492175c2" providerId="ADAL" clId="{0D957D07-0FE2-4530-B8D9-4047705725E8}" dt="2020-10-01T13:20:25.103" v="743" actId="20577"/>
        <pc:sldMkLst>
          <pc:docMk/>
          <pc:sldMk cId="2253422194" sldId="256"/>
        </pc:sldMkLst>
        <pc:spChg chg="del">
          <ac:chgData name="Wojciech Kosior" userId="e017b2d0-e404-4718-a487-37e4492175c2" providerId="ADAL" clId="{0D957D07-0FE2-4530-B8D9-4047705725E8}" dt="2020-10-01T00:06:01.663" v="1" actId="478"/>
          <ac:spMkLst>
            <pc:docMk/>
            <pc:sldMk cId="2253422194" sldId="256"/>
            <ac:spMk id="2" creationId="{29D6BD26-3253-4039-92EE-EA85B89C9D3F}"/>
          </ac:spMkLst>
        </pc:spChg>
        <pc:spChg chg="del">
          <ac:chgData name="Wojciech Kosior" userId="e017b2d0-e404-4718-a487-37e4492175c2" providerId="ADAL" clId="{0D957D07-0FE2-4530-B8D9-4047705725E8}" dt="2020-10-01T00:06:02.896" v="2" actId="478"/>
          <ac:spMkLst>
            <pc:docMk/>
            <pc:sldMk cId="2253422194" sldId="256"/>
            <ac:spMk id="3" creationId="{B4B5D3B7-F5D9-4ABB-A3D3-C66A3DF6AF78}"/>
          </ac:spMkLst>
        </pc:spChg>
        <pc:spChg chg="add mod">
          <ac:chgData name="Wojciech Kosior" userId="e017b2d0-e404-4718-a487-37e4492175c2" providerId="ADAL" clId="{0D957D07-0FE2-4530-B8D9-4047705725E8}" dt="2020-10-01T13:20:25.103" v="743" actId="20577"/>
          <ac:spMkLst>
            <pc:docMk/>
            <pc:sldMk cId="2253422194" sldId="256"/>
            <ac:spMk id="4" creationId="{55368F59-2330-4DDC-AC1E-EACE6EA3DF4B}"/>
          </ac:spMkLst>
        </pc:spChg>
      </pc:sldChg>
      <pc:sldChg chg="addSp modSp add del">
        <pc:chgData name="Wojciech Kosior" userId="e017b2d0-e404-4718-a487-37e4492175c2" providerId="ADAL" clId="{0D957D07-0FE2-4530-B8D9-4047705725E8}" dt="2020-10-01T20:12:34.408" v="1824" actId="2696"/>
        <pc:sldMkLst>
          <pc:docMk/>
          <pc:sldMk cId="345695067" sldId="257"/>
        </pc:sldMkLst>
        <pc:spChg chg="add mod">
          <ac:chgData name="Wojciech Kosior" userId="e017b2d0-e404-4718-a487-37e4492175c2" providerId="ADAL" clId="{0D957D07-0FE2-4530-B8D9-4047705725E8}" dt="2020-10-01T00:06:18.999" v="11" actId="20577"/>
          <ac:spMkLst>
            <pc:docMk/>
            <pc:sldMk cId="345695067" sldId="257"/>
            <ac:spMk id="2" creationId="{4F98BAB2-4B7A-411A-AE5D-3BCACE6A2C5E}"/>
          </ac:spMkLst>
        </pc:spChg>
      </pc:sldChg>
      <pc:sldChg chg="addSp delSp modSp add ord">
        <pc:chgData name="Wojciech Kosior" userId="e017b2d0-e404-4718-a487-37e4492175c2" providerId="ADAL" clId="{0D957D07-0FE2-4530-B8D9-4047705725E8}" dt="2020-10-01T00:18:47.936" v="510" actId="12"/>
        <pc:sldMkLst>
          <pc:docMk/>
          <pc:sldMk cId="2930116408" sldId="258"/>
        </pc:sldMkLst>
        <pc:spChg chg="add del mod">
          <ac:chgData name="Wojciech Kosior" userId="e017b2d0-e404-4718-a487-37e4492175c2" providerId="ADAL" clId="{0D957D07-0FE2-4530-B8D9-4047705725E8}" dt="2020-10-01T00:09:14.295" v="120"/>
          <ac:spMkLst>
            <pc:docMk/>
            <pc:sldMk cId="2930116408" sldId="258"/>
            <ac:spMk id="2" creationId="{4FAB1695-6C4F-402B-AE62-D682145E5322}"/>
          </ac:spMkLst>
        </pc:spChg>
        <pc:spChg chg="add del mod">
          <ac:chgData name="Wojciech Kosior" userId="e017b2d0-e404-4718-a487-37e4492175c2" providerId="ADAL" clId="{0D957D07-0FE2-4530-B8D9-4047705725E8}" dt="2020-10-01T00:09:14.295" v="120"/>
          <ac:spMkLst>
            <pc:docMk/>
            <pc:sldMk cId="2930116408" sldId="258"/>
            <ac:spMk id="3" creationId="{7D0C89F6-2043-4F43-8B18-FCA50233C0D5}"/>
          </ac:spMkLst>
        </pc:spChg>
        <pc:spChg chg="add del mod">
          <ac:chgData name="Wojciech Kosior" userId="e017b2d0-e404-4718-a487-37e4492175c2" providerId="ADAL" clId="{0D957D07-0FE2-4530-B8D9-4047705725E8}" dt="2020-10-01T00:12:13.157" v="277" actId="478"/>
          <ac:spMkLst>
            <pc:docMk/>
            <pc:sldMk cId="2930116408" sldId="258"/>
            <ac:spMk id="4" creationId="{21509EBF-1346-451F-A9A8-0AA84C730043}"/>
          </ac:spMkLst>
        </pc:spChg>
        <pc:spChg chg="add mod">
          <ac:chgData name="Wojciech Kosior" userId="e017b2d0-e404-4718-a487-37e4492175c2" providerId="ADAL" clId="{0D957D07-0FE2-4530-B8D9-4047705725E8}" dt="2020-10-01T00:18:47.936" v="510" actId="12"/>
          <ac:spMkLst>
            <pc:docMk/>
            <pc:sldMk cId="2930116408" sldId="258"/>
            <ac:spMk id="5" creationId="{E07DCDB9-6428-4F06-975B-28A0EB5C096D}"/>
          </ac:spMkLst>
        </pc:spChg>
      </pc:sldChg>
      <pc:sldChg chg="addSp modSp add ord">
        <pc:chgData name="Wojciech Kosior" userId="e017b2d0-e404-4718-a487-37e4492175c2" providerId="ADAL" clId="{0D957D07-0FE2-4530-B8D9-4047705725E8}" dt="2020-10-01T00:18:10.956" v="459" actId="20577"/>
        <pc:sldMkLst>
          <pc:docMk/>
          <pc:sldMk cId="87973685" sldId="259"/>
        </pc:sldMkLst>
        <pc:spChg chg="add mod">
          <ac:chgData name="Wojciech Kosior" userId="e017b2d0-e404-4718-a487-37e4492175c2" providerId="ADAL" clId="{0D957D07-0FE2-4530-B8D9-4047705725E8}" dt="2020-10-01T00:18:10.956" v="459" actId="20577"/>
          <ac:spMkLst>
            <pc:docMk/>
            <pc:sldMk cId="87973685" sldId="259"/>
            <ac:spMk id="2" creationId="{393A4ECF-2931-4001-91C9-949F24A92B29}"/>
          </ac:spMkLst>
        </pc:spChg>
      </pc:sldChg>
      <pc:sldChg chg="addSp modSp add">
        <pc:chgData name="Wojciech Kosior" userId="e017b2d0-e404-4718-a487-37e4492175c2" providerId="ADAL" clId="{0D957D07-0FE2-4530-B8D9-4047705725E8}" dt="2020-10-01T00:21:01.040" v="584" actId="20577"/>
        <pc:sldMkLst>
          <pc:docMk/>
          <pc:sldMk cId="2142134776" sldId="260"/>
        </pc:sldMkLst>
        <pc:spChg chg="add mod">
          <ac:chgData name="Wojciech Kosior" userId="e017b2d0-e404-4718-a487-37e4492175c2" providerId="ADAL" clId="{0D957D07-0FE2-4530-B8D9-4047705725E8}" dt="2020-10-01T00:21:01.040" v="584" actId="20577"/>
          <ac:spMkLst>
            <pc:docMk/>
            <pc:sldMk cId="2142134776" sldId="260"/>
            <ac:spMk id="2" creationId="{63FBE974-152A-4C19-AE6A-A0F47F9502B7}"/>
          </ac:spMkLst>
        </pc:spChg>
      </pc:sldChg>
      <pc:sldChg chg="addSp modSp add ord">
        <pc:chgData name="Wojciech Kosior" userId="e017b2d0-e404-4718-a487-37e4492175c2" providerId="ADAL" clId="{0D957D07-0FE2-4530-B8D9-4047705725E8}" dt="2020-10-01T13:21:46.860" v="748" actId="1076"/>
        <pc:sldMkLst>
          <pc:docMk/>
          <pc:sldMk cId="633204342" sldId="261"/>
        </pc:sldMkLst>
        <pc:spChg chg="add mod">
          <ac:chgData name="Wojciech Kosior" userId="e017b2d0-e404-4718-a487-37e4492175c2" providerId="ADAL" clId="{0D957D07-0FE2-4530-B8D9-4047705725E8}" dt="2020-10-01T13:21:44.656" v="747" actId="1076"/>
          <ac:spMkLst>
            <pc:docMk/>
            <pc:sldMk cId="633204342" sldId="261"/>
            <ac:spMk id="2" creationId="{EC1FAA0D-AA53-43E3-8BD6-ED39853C8CC1}"/>
          </ac:spMkLst>
        </pc:spChg>
        <pc:picChg chg="add mod">
          <ac:chgData name="Wojciech Kosior" userId="e017b2d0-e404-4718-a487-37e4492175c2" providerId="ADAL" clId="{0D957D07-0FE2-4530-B8D9-4047705725E8}" dt="2020-10-01T13:21:46.860" v="748" actId="1076"/>
          <ac:picMkLst>
            <pc:docMk/>
            <pc:sldMk cId="633204342" sldId="261"/>
            <ac:picMk id="1026" creationId="{4DD3D0E1-ECD4-4BCE-A81F-8B28FCDB8D22}"/>
          </ac:picMkLst>
        </pc:picChg>
      </pc:sldChg>
      <pc:sldChg chg="modSp add ord">
        <pc:chgData name="Wojciech Kosior" userId="e017b2d0-e404-4718-a487-37e4492175c2" providerId="ADAL" clId="{0D957D07-0FE2-4530-B8D9-4047705725E8}" dt="2020-10-01T19:12:28.329" v="837" actId="6549"/>
        <pc:sldMkLst>
          <pc:docMk/>
          <pc:sldMk cId="3639082893" sldId="262"/>
        </pc:sldMkLst>
        <pc:spChg chg="mod">
          <ac:chgData name="Wojciech Kosior" userId="e017b2d0-e404-4718-a487-37e4492175c2" providerId="ADAL" clId="{0D957D07-0FE2-4530-B8D9-4047705725E8}" dt="2020-10-01T19:12:28.329" v="837" actId="6549"/>
          <ac:spMkLst>
            <pc:docMk/>
            <pc:sldMk cId="3639082893" sldId="262"/>
            <ac:spMk id="2" creationId="{63FBE974-152A-4C19-AE6A-A0F47F9502B7}"/>
          </ac:spMkLst>
        </pc:spChg>
      </pc:sldChg>
      <pc:sldChg chg="modSp add">
        <pc:chgData name="Wojciech Kosior" userId="e017b2d0-e404-4718-a487-37e4492175c2" providerId="ADAL" clId="{0D957D07-0FE2-4530-B8D9-4047705725E8}" dt="2020-10-01T20:04:36.731" v="1429"/>
        <pc:sldMkLst>
          <pc:docMk/>
          <pc:sldMk cId="2767475155" sldId="263"/>
        </pc:sldMkLst>
        <pc:spChg chg="mod">
          <ac:chgData name="Wojciech Kosior" userId="e017b2d0-e404-4718-a487-37e4492175c2" providerId="ADAL" clId="{0D957D07-0FE2-4530-B8D9-4047705725E8}" dt="2020-10-01T20:04:36.731" v="1429"/>
          <ac:spMkLst>
            <pc:docMk/>
            <pc:sldMk cId="2767475155" sldId="263"/>
            <ac:spMk id="4" creationId="{55368F59-2330-4DDC-AC1E-EACE6EA3DF4B}"/>
          </ac:spMkLst>
        </pc:spChg>
      </pc:sldChg>
      <pc:sldChg chg="modSp add">
        <pc:chgData name="Wojciech Kosior" userId="e017b2d0-e404-4718-a487-37e4492175c2" providerId="ADAL" clId="{0D957D07-0FE2-4530-B8D9-4047705725E8}" dt="2020-10-01T19:23:35.819" v="989" actId="20577"/>
        <pc:sldMkLst>
          <pc:docMk/>
          <pc:sldMk cId="2969326785" sldId="264"/>
        </pc:sldMkLst>
        <pc:spChg chg="mod">
          <ac:chgData name="Wojciech Kosior" userId="e017b2d0-e404-4718-a487-37e4492175c2" providerId="ADAL" clId="{0D957D07-0FE2-4530-B8D9-4047705725E8}" dt="2020-10-01T19:23:35.819" v="989" actId="20577"/>
          <ac:spMkLst>
            <pc:docMk/>
            <pc:sldMk cId="2969326785" sldId="264"/>
            <ac:spMk id="2" creationId="{63FBE974-152A-4C19-AE6A-A0F47F9502B7}"/>
          </ac:spMkLst>
        </pc:spChg>
      </pc:sldChg>
      <pc:sldChg chg="modSp add">
        <pc:chgData name="Wojciech Kosior" userId="e017b2d0-e404-4718-a487-37e4492175c2" providerId="ADAL" clId="{0D957D07-0FE2-4530-B8D9-4047705725E8}" dt="2020-10-01T19:26:45.567" v="1097" actId="20577"/>
        <pc:sldMkLst>
          <pc:docMk/>
          <pc:sldMk cId="738922372" sldId="265"/>
        </pc:sldMkLst>
        <pc:spChg chg="mod">
          <ac:chgData name="Wojciech Kosior" userId="e017b2d0-e404-4718-a487-37e4492175c2" providerId="ADAL" clId="{0D957D07-0FE2-4530-B8D9-4047705725E8}" dt="2020-10-01T19:26:45.567" v="1097" actId="20577"/>
          <ac:spMkLst>
            <pc:docMk/>
            <pc:sldMk cId="738922372" sldId="265"/>
            <ac:spMk id="2" creationId="{63FBE974-152A-4C19-AE6A-A0F47F9502B7}"/>
          </ac:spMkLst>
        </pc:spChg>
      </pc:sldChg>
      <pc:sldChg chg="addSp delSp modSp add">
        <pc:chgData name="Wojciech Kosior" userId="e017b2d0-e404-4718-a487-37e4492175c2" providerId="ADAL" clId="{0D957D07-0FE2-4530-B8D9-4047705725E8}" dt="2020-10-01T19:43:47.756" v="1239" actId="478"/>
        <pc:sldMkLst>
          <pc:docMk/>
          <pc:sldMk cId="3585536671" sldId="266"/>
        </pc:sldMkLst>
        <pc:spChg chg="mod">
          <ac:chgData name="Wojciech Kosior" userId="e017b2d0-e404-4718-a487-37e4492175c2" providerId="ADAL" clId="{0D957D07-0FE2-4530-B8D9-4047705725E8}" dt="2020-10-01T19:32:54.861" v="1230" actId="6549"/>
          <ac:spMkLst>
            <pc:docMk/>
            <pc:sldMk cId="3585536671" sldId="266"/>
            <ac:spMk id="2" creationId="{63FBE974-152A-4C19-AE6A-A0F47F9502B7}"/>
          </ac:spMkLst>
        </pc:spChg>
        <pc:picChg chg="add del mod">
          <ac:chgData name="Wojciech Kosior" userId="e017b2d0-e404-4718-a487-37e4492175c2" providerId="ADAL" clId="{0D957D07-0FE2-4530-B8D9-4047705725E8}" dt="2020-10-01T19:43:47.756" v="1239" actId="478"/>
          <ac:picMkLst>
            <pc:docMk/>
            <pc:sldMk cId="3585536671" sldId="266"/>
            <ac:picMk id="3" creationId="{C72FC462-C7D6-4250-9EE1-D6AE5EBCD7E8}"/>
          </ac:picMkLst>
        </pc:picChg>
      </pc:sldChg>
      <pc:sldChg chg="add del">
        <pc:chgData name="Wojciech Kosior" userId="e017b2d0-e404-4718-a487-37e4492175c2" providerId="ADAL" clId="{0D957D07-0FE2-4530-B8D9-4047705725E8}" dt="2020-10-01T20:05:26.767" v="1431" actId="2696"/>
        <pc:sldMkLst>
          <pc:docMk/>
          <pc:sldMk cId="329113339" sldId="267"/>
        </pc:sldMkLst>
      </pc:sldChg>
      <pc:sldChg chg="add del">
        <pc:chgData name="Wojciech Kosior" userId="e017b2d0-e404-4718-a487-37e4492175c2" providerId="ADAL" clId="{0D957D07-0FE2-4530-B8D9-4047705725E8}" dt="2020-10-01T19:30:57.007" v="1177"/>
        <pc:sldMkLst>
          <pc:docMk/>
          <pc:sldMk cId="666056499" sldId="268"/>
        </pc:sldMkLst>
      </pc:sldChg>
      <pc:sldChg chg="addSp delSp modSp add del">
        <pc:chgData name="Wojciech Kosior" userId="e017b2d0-e404-4718-a487-37e4492175c2" providerId="ADAL" clId="{0D957D07-0FE2-4530-B8D9-4047705725E8}" dt="2020-10-01T20:12:34.339" v="1821" actId="2696"/>
        <pc:sldMkLst>
          <pc:docMk/>
          <pc:sldMk cId="2405576397" sldId="268"/>
        </pc:sldMkLst>
        <pc:spChg chg="del">
          <ac:chgData name="Wojciech Kosior" userId="e017b2d0-e404-4718-a487-37e4492175c2" providerId="ADAL" clId="{0D957D07-0FE2-4530-B8D9-4047705725E8}" dt="2020-10-01T19:31:09.641" v="1179" actId="478"/>
          <ac:spMkLst>
            <pc:docMk/>
            <pc:sldMk cId="2405576397" sldId="268"/>
            <ac:spMk id="2" creationId="{63FBE974-152A-4C19-AE6A-A0F47F9502B7}"/>
          </ac:spMkLst>
        </pc:spChg>
        <pc:picChg chg="add del mod">
          <ac:chgData name="Wojciech Kosior" userId="e017b2d0-e404-4718-a487-37e4492175c2" providerId="ADAL" clId="{0D957D07-0FE2-4530-B8D9-4047705725E8}" dt="2020-10-01T19:43:24.105" v="1231"/>
          <ac:picMkLst>
            <pc:docMk/>
            <pc:sldMk cId="2405576397" sldId="268"/>
            <ac:picMk id="1026" creationId="{BCA5523B-6E18-4EC2-8871-E60FBEF8E2B9}"/>
          </ac:picMkLst>
        </pc:picChg>
      </pc:sldChg>
      <pc:sldChg chg="add del">
        <pc:chgData name="Wojciech Kosior" userId="e017b2d0-e404-4718-a487-37e4492175c2" providerId="ADAL" clId="{0D957D07-0FE2-4530-B8D9-4047705725E8}" dt="2020-10-01T19:30:56.582" v="1176"/>
        <pc:sldMkLst>
          <pc:docMk/>
          <pc:sldMk cId="2344753638" sldId="269"/>
        </pc:sldMkLst>
      </pc:sldChg>
      <pc:sldChg chg="addSp delSp modSp add">
        <pc:chgData name="Wojciech Kosior" userId="e017b2d0-e404-4718-a487-37e4492175c2" providerId="ADAL" clId="{0D957D07-0FE2-4530-B8D9-4047705725E8}" dt="2020-10-02T08:58:40.895" v="1874" actId="1076"/>
        <pc:sldMkLst>
          <pc:docMk/>
          <pc:sldMk cId="3373946334" sldId="269"/>
        </pc:sldMkLst>
        <pc:picChg chg="add mod">
          <ac:chgData name="Wojciech Kosior" userId="e017b2d0-e404-4718-a487-37e4492175c2" providerId="ADAL" clId="{0D957D07-0FE2-4530-B8D9-4047705725E8}" dt="2020-10-02T08:58:40.895" v="1874" actId="1076"/>
          <ac:picMkLst>
            <pc:docMk/>
            <pc:sldMk cId="3373946334" sldId="269"/>
            <ac:picMk id="1026" creationId="{6822257F-87F7-4765-86CB-F88296CAED35}"/>
          </ac:picMkLst>
        </pc:picChg>
        <pc:picChg chg="add del mod">
          <ac:chgData name="Wojciech Kosior" userId="e017b2d0-e404-4718-a487-37e4492175c2" providerId="ADAL" clId="{0D957D07-0FE2-4530-B8D9-4047705725E8}" dt="2020-10-01T19:46:20.238" v="1244" actId="478"/>
          <ac:picMkLst>
            <pc:docMk/>
            <pc:sldMk cId="3373946334" sldId="269"/>
            <ac:picMk id="2050" creationId="{105D7DA6-570F-4F3C-84BA-36F6C79DF6A6}"/>
          </ac:picMkLst>
        </pc:picChg>
      </pc:sldChg>
      <pc:sldChg chg="add del">
        <pc:chgData name="Wojciech Kosior" userId="e017b2d0-e404-4718-a487-37e4492175c2" providerId="ADAL" clId="{0D957D07-0FE2-4530-B8D9-4047705725E8}" dt="2020-10-01T20:12:34.352" v="1822" actId="2696"/>
        <pc:sldMkLst>
          <pc:docMk/>
          <pc:sldMk cId="4086455883" sldId="270"/>
        </pc:sldMkLst>
      </pc:sldChg>
      <pc:sldChg chg="add del">
        <pc:chgData name="Wojciech Kosior" userId="e017b2d0-e404-4718-a487-37e4492175c2" providerId="ADAL" clId="{0D957D07-0FE2-4530-B8D9-4047705725E8}" dt="2020-10-01T20:12:34.367" v="1823" actId="2696"/>
        <pc:sldMkLst>
          <pc:docMk/>
          <pc:sldMk cId="1465776684" sldId="271"/>
        </pc:sldMkLst>
      </pc:sldChg>
      <pc:sldChg chg="modSp add ord">
        <pc:chgData name="Wojciech Kosior" userId="e017b2d0-e404-4718-a487-37e4492175c2" providerId="ADAL" clId="{0D957D07-0FE2-4530-B8D9-4047705725E8}" dt="2020-10-01T20:04:12.716" v="1425" actId="20577"/>
        <pc:sldMkLst>
          <pc:docMk/>
          <pc:sldMk cId="1850136451" sldId="272"/>
        </pc:sldMkLst>
        <pc:spChg chg="mod">
          <ac:chgData name="Wojciech Kosior" userId="e017b2d0-e404-4718-a487-37e4492175c2" providerId="ADAL" clId="{0D957D07-0FE2-4530-B8D9-4047705725E8}" dt="2020-10-01T20:04:12.716" v="1425" actId="20577"/>
          <ac:spMkLst>
            <pc:docMk/>
            <pc:sldMk cId="1850136451" sldId="272"/>
            <ac:spMk id="2" creationId="{63FBE974-152A-4C19-AE6A-A0F47F9502B7}"/>
          </ac:spMkLst>
        </pc:spChg>
      </pc:sldChg>
      <pc:sldChg chg="add ord">
        <pc:chgData name="Wojciech Kosior" userId="e017b2d0-e404-4718-a487-37e4492175c2" providerId="ADAL" clId="{0D957D07-0FE2-4530-B8D9-4047705725E8}" dt="2020-10-01T19:54:01.111" v="1414"/>
        <pc:sldMkLst>
          <pc:docMk/>
          <pc:sldMk cId="3333027137" sldId="273"/>
        </pc:sldMkLst>
      </pc:sldChg>
      <pc:sldChg chg="addSp delSp modSp add">
        <pc:chgData name="Wojciech Kosior" userId="e017b2d0-e404-4718-a487-37e4492175c2" providerId="ADAL" clId="{0D957D07-0FE2-4530-B8D9-4047705725E8}" dt="2020-10-01T19:55:17.263" v="1420" actId="1076"/>
        <pc:sldMkLst>
          <pc:docMk/>
          <pc:sldMk cId="2953020335" sldId="274"/>
        </pc:sldMkLst>
        <pc:spChg chg="del">
          <ac:chgData name="Wojciech Kosior" userId="e017b2d0-e404-4718-a487-37e4492175c2" providerId="ADAL" clId="{0D957D07-0FE2-4530-B8D9-4047705725E8}" dt="2020-10-01T19:54:59.416" v="1416" actId="478"/>
          <ac:spMkLst>
            <pc:docMk/>
            <pc:sldMk cId="2953020335" sldId="274"/>
            <ac:spMk id="2" creationId="{4F98BAB2-4B7A-411A-AE5D-3BCACE6A2C5E}"/>
          </ac:spMkLst>
        </pc:spChg>
        <pc:picChg chg="add mod">
          <ac:chgData name="Wojciech Kosior" userId="e017b2d0-e404-4718-a487-37e4492175c2" providerId="ADAL" clId="{0D957D07-0FE2-4530-B8D9-4047705725E8}" dt="2020-10-01T19:55:17.263" v="1420" actId="1076"/>
          <ac:picMkLst>
            <pc:docMk/>
            <pc:sldMk cId="2953020335" sldId="274"/>
            <ac:picMk id="4098" creationId="{0D71539E-7436-4BB5-AED8-D08609D4CECC}"/>
          </ac:picMkLst>
        </pc:picChg>
      </pc:sldChg>
      <pc:sldChg chg="modSp add">
        <pc:chgData name="Wojciech Kosior" userId="e017b2d0-e404-4718-a487-37e4492175c2" providerId="ADAL" clId="{0D957D07-0FE2-4530-B8D9-4047705725E8}" dt="2020-10-01T20:07:19.490" v="1581" actId="20577"/>
        <pc:sldMkLst>
          <pc:docMk/>
          <pc:sldMk cId="2297001413" sldId="275"/>
        </pc:sldMkLst>
        <pc:spChg chg="mod">
          <ac:chgData name="Wojciech Kosior" userId="e017b2d0-e404-4718-a487-37e4492175c2" providerId="ADAL" clId="{0D957D07-0FE2-4530-B8D9-4047705725E8}" dt="2020-10-01T20:07:19.490" v="1581" actId="20577"/>
          <ac:spMkLst>
            <pc:docMk/>
            <pc:sldMk cId="2297001413" sldId="275"/>
            <ac:spMk id="2" creationId="{63FBE974-152A-4C19-AE6A-A0F47F9502B7}"/>
          </ac:spMkLst>
        </pc:spChg>
      </pc:sldChg>
      <pc:sldChg chg="addSp delSp modSp add">
        <pc:chgData name="Wojciech Kosior" userId="e017b2d0-e404-4718-a487-37e4492175c2" providerId="ADAL" clId="{0D957D07-0FE2-4530-B8D9-4047705725E8}" dt="2020-10-01T20:09:57.473" v="1770" actId="478"/>
        <pc:sldMkLst>
          <pc:docMk/>
          <pc:sldMk cId="2915106851" sldId="276"/>
        </pc:sldMkLst>
        <pc:spChg chg="mod">
          <ac:chgData name="Wojciech Kosior" userId="e017b2d0-e404-4718-a487-37e4492175c2" providerId="ADAL" clId="{0D957D07-0FE2-4530-B8D9-4047705725E8}" dt="2020-10-01T20:09:52.474" v="1768" actId="20577"/>
          <ac:spMkLst>
            <pc:docMk/>
            <pc:sldMk cId="2915106851" sldId="276"/>
            <ac:spMk id="2" creationId="{63FBE974-152A-4C19-AE6A-A0F47F9502B7}"/>
          </ac:spMkLst>
        </pc:spChg>
        <pc:picChg chg="add del mod">
          <ac:chgData name="Wojciech Kosior" userId="e017b2d0-e404-4718-a487-37e4492175c2" providerId="ADAL" clId="{0D957D07-0FE2-4530-B8D9-4047705725E8}" dt="2020-10-01T20:09:57.473" v="1770" actId="478"/>
          <ac:picMkLst>
            <pc:docMk/>
            <pc:sldMk cId="2915106851" sldId="276"/>
            <ac:picMk id="9218" creationId="{91C22E10-0892-4DB6-8A34-CF4CDB8AF217}"/>
          </ac:picMkLst>
        </pc:picChg>
      </pc:sldChg>
      <pc:sldChg chg="add">
        <pc:chgData name="Wojciech Kosior" userId="e017b2d0-e404-4718-a487-37e4492175c2" providerId="ADAL" clId="{0D957D07-0FE2-4530-B8D9-4047705725E8}" dt="2020-10-01T20:09:55.366" v="1769"/>
        <pc:sldMkLst>
          <pc:docMk/>
          <pc:sldMk cId="4122320391" sldId="277"/>
        </pc:sldMkLst>
      </pc:sldChg>
      <pc:sldChg chg="delSp modSp add">
        <pc:chgData name="Wojciech Kosior" userId="e017b2d0-e404-4718-a487-37e4492175c2" providerId="ADAL" clId="{0D957D07-0FE2-4530-B8D9-4047705725E8}" dt="2020-10-01T20:12:27.763" v="1820" actId="20577"/>
        <pc:sldMkLst>
          <pc:docMk/>
          <pc:sldMk cId="2339559044" sldId="278"/>
        </pc:sldMkLst>
        <pc:spChg chg="mod">
          <ac:chgData name="Wojciech Kosior" userId="e017b2d0-e404-4718-a487-37e4492175c2" providerId="ADAL" clId="{0D957D07-0FE2-4530-B8D9-4047705725E8}" dt="2020-10-01T20:12:27.763" v="1820" actId="20577"/>
          <ac:spMkLst>
            <pc:docMk/>
            <pc:sldMk cId="2339559044" sldId="278"/>
            <ac:spMk id="2" creationId="{63FBE974-152A-4C19-AE6A-A0F47F9502B7}"/>
          </ac:spMkLst>
        </pc:spChg>
        <pc:picChg chg="del">
          <ac:chgData name="Wojciech Kosior" userId="e017b2d0-e404-4718-a487-37e4492175c2" providerId="ADAL" clId="{0D957D07-0FE2-4530-B8D9-4047705725E8}" dt="2020-10-01T20:10:16.327" v="1772" actId="478"/>
          <ac:picMkLst>
            <pc:docMk/>
            <pc:sldMk cId="2339559044" sldId="278"/>
            <ac:picMk id="9218" creationId="{91C22E10-0892-4DB6-8A34-CF4CDB8AF217}"/>
          </ac:picMkLst>
        </pc:picChg>
      </pc:sldChg>
      <pc:sldChg chg="addSp delSp modSp add">
        <pc:chgData name="Wojciech Kosior" userId="e017b2d0-e404-4718-a487-37e4492175c2" providerId="ADAL" clId="{0D957D07-0FE2-4530-B8D9-4047705725E8}" dt="2020-10-01T20:14:37.521" v="1858"/>
        <pc:sldMkLst>
          <pc:docMk/>
          <pc:sldMk cId="2397729182" sldId="279"/>
        </pc:sldMkLst>
        <pc:spChg chg="del mod">
          <ac:chgData name="Wojciech Kosior" userId="e017b2d0-e404-4718-a487-37e4492175c2" providerId="ADAL" clId="{0D957D07-0FE2-4530-B8D9-4047705725E8}" dt="2020-10-01T20:14:37.521" v="1858"/>
          <ac:spMkLst>
            <pc:docMk/>
            <pc:sldMk cId="2397729182" sldId="279"/>
            <ac:spMk id="2" creationId="{63FBE974-152A-4C19-AE6A-A0F47F9502B7}"/>
          </ac:spMkLst>
        </pc:spChg>
        <pc:picChg chg="add mod">
          <ac:chgData name="Wojciech Kosior" userId="e017b2d0-e404-4718-a487-37e4492175c2" providerId="ADAL" clId="{0D957D07-0FE2-4530-B8D9-4047705725E8}" dt="2020-10-01T20:14:36.503" v="1856" actId="14100"/>
          <ac:picMkLst>
            <pc:docMk/>
            <pc:sldMk cId="2397729182" sldId="279"/>
            <ac:picMk id="4" creationId="{29D63037-AEBF-4674-812A-02209984978A}"/>
          </ac:picMkLst>
        </pc:picChg>
      </pc:sldChg>
      <pc:sldChg chg="addSp delSp modSp add del">
        <pc:chgData name="Wojciech Kosior" userId="e017b2d0-e404-4718-a487-37e4492175c2" providerId="ADAL" clId="{0D957D07-0FE2-4530-B8D9-4047705725E8}" dt="2020-10-01T20:16:53.639" v="1867" actId="2696"/>
        <pc:sldMkLst>
          <pc:docMk/>
          <pc:sldMk cId="461159001" sldId="280"/>
        </pc:sldMkLst>
        <pc:spChg chg="del">
          <ac:chgData name="Wojciech Kosior" userId="e017b2d0-e404-4718-a487-37e4492175c2" providerId="ADAL" clId="{0D957D07-0FE2-4530-B8D9-4047705725E8}" dt="2020-10-01T20:15:45.004" v="1860" actId="478"/>
          <ac:spMkLst>
            <pc:docMk/>
            <pc:sldMk cId="461159001" sldId="280"/>
            <ac:spMk id="2" creationId="{63FBE974-152A-4C19-AE6A-A0F47F9502B7}"/>
          </ac:spMkLst>
        </pc:spChg>
        <pc:picChg chg="add mod">
          <ac:chgData name="Wojciech Kosior" userId="e017b2d0-e404-4718-a487-37e4492175c2" providerId="ADAL" clId="{0D957D07-0FE2-4530-B8D9-4047705725E8}" dt="2020-10-01T20:15:55.549" v="1863" actId="962"/>
          <ac:picMkLst>
            <pc:docMk/>
            <pc:sldMk cId="461159001" sldId="280"/>
            <ac:picMk id="4" creationId="{03CFDF84-22FF-4315-B5E9-8F4765A22B55}"/>
          </ac:picMkLst>
        </pc:picChg>
      </pc:sldChg>
      <pc:sldChg chg="addSp delSp modSp add del">
        <pc:chgData name="Wojciech Kosior" userId="e017b2d0-e404-4718-a487-37e4492175c2" providerId="ADAL" clId="{0D957D07-0FE2-4530-B8D9-4047705725E8}" dt="2020-10-01T20:16:55.998" v="1868" actId="2696"/>
        <pc:sldMkLst>
          <pc:docMk/>
          <pc:sldMk cId="1109123592" sldId="281"/>
        </pc:sldMkLst>
        <pc:spChg chg="del">
          <ac:chgData name="Wojciech Kosior" userId="e017b2d0-e404-4718-a487-37e4492175c2" providerId="ADAL" clId="{0D957D07-0FE2-4530-B8D9-4047705725E8}" dt="2020-10-01T20:16:07.203" v="1865" actId="478"/>
          <ac:spMkLst>
            <pc:docMk/>
            <pc:sldMk cId="1109123592" sldId="281"/>
            <ac:spMk id="2" creationId="{63FBE974-152A-4C19-AE6A-A0F47F9502B7}"/>
          </ac:spMkLst>
        </pc:spChg>
        <pc:picChg chg="add mod">
          <ac:chgData name="Wojciech Kosior" userId="e017b2d0-e404-4718-a487-37e4492175c2" providerId="ADAL" clId="{0D957D07-0FE2-4530-B8D9-4047705725E8}" dt="2020-10-01T20:16:16.338" v="1866"/>
          <ac:picMkLst>
            <pc:docMk/>
            <pc:sldMk cId="1109123592" sldId="281"/>
            <ac:picMk id="4" creationId="{D51CFFAF-A496-4C7F-8711-78CA5469AB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87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195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9281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73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651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52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129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94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91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227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3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72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91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7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7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88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0059-54DB-4960-AF3C-FEE9B4134B28}" type="datetimeFigureOut">
              <a:rPr lang="pl-PL" smtClean="0"/>
              <a:t>2020-10-02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4B70-C192-4D68-A320-0AA4380B31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685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kuchta@uj.edu.pl" TargetMode="External"/><Relationship Id="rId2" Type="http://schemas.openxmlformats.org/officeDocument/2006/relationships/hyperlink" Target="mailto:wojciech.kosior@uj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is.uj.edu.pl/" TargetMode="External"/><Relationship Id="rId2" Type="http://schemas.openxmlformats.org/officeDocument/2006/relationships/hyperlink" Target="https://pomocit.uj.edu.pl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ui.uj.edu.pl/office365proplus" TargetMode="External"/><Relationship Id="rId2" Type="http://schemas.openxmlformats.org/officeDocument/2006/relationships/hyperlink" Target="mailto:imi&#281;.nazwisko@student.uj.edu.p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sc.uj.edu.pl/studenci/kody-kursow-w-ms-team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sc.uj.edu.pl/studenci/harmonogra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55368F59-2330-4DDC-AC1E-EACE6EA3DF4B}"/>
              </a:ext>
            </a:extLst>
          </p:cNvPr>
          <p:cNvSpPr txBox="1"/>
          <p:nvPr/>
        </p:nvSpPr>
        <p:spPr>
          <a:xfrm>
            <a:off x="2020824" y="848362"/>
            <a:ext cx="90982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Informacje techniczne</a:t>
            </a:r>
          </a:p>
          <a:p>
            <a:endParaRPr lang="pl-PL" sz="4400" dirty="0"/>
          </a:p>
          <a:p>
            <a:r>
              <a:rPr lang="pl-PL" sz="4400" dirty="0"/>
              <a:t>dr Wojciech Kosior</a:t>
            </a:r>
          </a:p>
          <a:p>
            <a:r>
              <a:rPr lang="pl-PL" sz="4400" dirty="0">
                <a:hlinkClick r:id="rId2"/>
              </a:rPr>
              <a:t>wojciech.kosior@uj.edu.pl</a:t>
            </a:r>
            <a:endParaRPr lang="pl-PL" sz="4400" dirty="0"/>
          </a:p>
          <a:p>
            <a:endParaRPr lang="pl-PL" sz="4400" dirty="0"/>
          </a:p>
          <a:p>
            <a:r>
              <a:rPr lang="pl-PL" sz="4400" dirty="0"/>
              <a:t>dr Anna Kuchta</a:t>
            </a:r>
          </a:p>
          <a:p>
            <a:r>
              <a:rPr lang="pl-PL" sz="4400" dirty="0">
                <a:hlinkClick r:id="rId3"/>
              </a:rPr>
              <a:t>anna.kuchta@uj.edu.pl</a:t>
            </a:r>
            <a:endParaRPr lang="pl-PL" sz="4400" dirty="0"/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25342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uwagi porządkowe: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kamera i mikrofon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łapka, prywatna wiadomość na czacie, mikrofon</a:t>
            </a:r>
          </a:p>
        </p:txBody>
      </p:sp>
    </p:spTree>
    <p:extLst>
      <p:ext uri="{BB962C8B-B14F-4D97-AF65-F5344CB8AC3E}">
        <p14:creationId xmlns:p14="http://schemas.microsoft.com/office/powerpoint/2010/main" val="358553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praca w grupach: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kalendarz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rozpocznij spotkanie teraz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dołącz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uczestnicy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imię i nazwisko/mail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1850136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dyżury i konsultacje: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mail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wiadomość </a:t>
            </a:r>
            <a:r>
              <a:rPr lang="pl-PL" sz="4400" dirty="0" err="1"/>
              <a:t>Teams</a:t>
            </a:r>
            <a:endParaRPr lang="pl-P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rozmowa/spotkanie </a:t>
            </a:r>
            <a:r>
              <a:rPr lang="pl-PL" sz="4400" dirty="0" err="1"/>
              <a:t>Teams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333027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poprawa jakości połączenia: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wyłączenie innych aplikacji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wyłączenie innych urządzeń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bliżej punktu dostępowego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połączenie kablowe</a:t>
            </a:r>
          </a:p>
        </p:txBody>
      </p:sp>
    </p:spTree>
    <p:extLst>
      <p:ext uri="{BB962C8B-B14F-4D97-AF65-F5344CB8AC3E}">
        <p14:creationId xmlns:p14="http://schemas.microsoft.com/office/powerpoint/2010/main" val="229700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Uniwersalne Rozwiązania™: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wyjście/wejście na spotkanie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reset aplikacji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aplikacja desktop lub web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różne przeglądarki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reset komputera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zmiana urządzenia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reset routera</a:t>
            </a:r>
          </a:p>
        </p:txBody>
      </p:sp>
    </p:spTree>
    <p:extLst>
      <p:ext uri="{BB962C8B-B14F-4D97-AF65-F5344CB8AC3E}">
        <p14:creationId xmlns:p14="http://schemas.microsoft.com/office/powerpoint/2010/main" val="291510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pomoc techniczna: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>
                <a:hlinkClick r:id="rId2"/>
              </a:rPr>
              <a:t>https://pomocit.uj.edu.pl/</a:t>
            </a:r>
            <a:endParaRPr lang="pl-P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>
                <a:hlinkClick r:id="rId3"/>
              </a:rPr>
              <a:t>https://dis.uj.edu.pl/</a:t>
            </a:r>
            <a:endParaRPr lang="pl-P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pomoc w aplikacji MS </a:t>
            </a:r>
            <a:r>
              <a:rPr lang="pl-PL" sz="4400" dirty="0" err="1"/>
              <a:t>Teams</a:t>
            </a:r>
            <a:endParaRPr lang="pl-P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339559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a 3" descr="Znak zapytania">
            <a:extLst>
              <a:ext uri="{FF2B5EF4-FFF2-40B4-BE49-F238E27FC236}">
                <a16:creationId xmlns:a16="http://schemas.microsoft.com/office/drawing/2014/main" id="{29D63037-AEBF-4674-812A-022099849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0440" y="853440"/>
            <a:ext cx="4898136" cy="489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2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latforma E-learningowa Uniwersytetu Jagiellońskiego">
            <a:extLst>
              <a:ext uri="{FF2B5EF4-FFF2-40B4-BE49-F238E27FC236}">
                <a16:creationId xmlns:a16="http://schemas.microsoft.com/office/drawing/2014/main" id="{0D71539E-7436-4BB5-AED8-D08609D4C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252" y="873252"/>
            <a:ext cx="5111496" cy="511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02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55368F59-2330-4DDC-AC1E-EACE6EA3DF4B}"/>
              </a:ext>
            </a:extLst>
          </p:cNvPr>
          <p:cNvSpPr txBox="1"/>
          <p:nvPr/>
        </p:nvSpPr>
        <p:spPr>
          <a:xfrm>
            <a:off x="2020824" y="848362"/>
            <a:ext cx="9098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plan: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uwagi ogólne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Microsoft </a:t>
            </a:r>
            <a:r>
              <a:rPr lang="pl-PL" sz="4400" dirty="0" err="1"/>
              <a:t>Teams</a:t>
            </a:r>
            <a:endParaRPr lang="pl-PL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najczęstsze problemy techniczne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dodatkowe zasoby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Pegaz UJ</a:t>
            </a:r>
          </a:p>
        </p:txBody>
      </p:sp>
    </p:spTree>
    <p:extLst>
      <p:ext uri="{BB962C8B-B14F-4D97-AF65-F5344CB8AC3E}">
        <p14:creationId xmlns:p14="http://schemas.microsoft.com/office/powerpoint/2010/main" val="276747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93A4ECF-2931-4001-91C9-949F24A92B29}"/>
              </a:ext>
            </a:extLst>
          </p:cNvPr>
          <p:cNvSpPr txBox="1"/>
          <p:nvPr/>
        </p:nvSpPr>
        <p:spPr>
          <a:xfrm>
            <a:off x="2020824" y="848362"/>
            <a:ext cx="9299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uwagi ogólne: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adresy uniwersyteckie (</a:t>
            </a:r>
            <a:r>
              <a:rPr lang="pl-PL" sz="4400" dirty="0">
                <a:hlinkClick r:id="rId2"/>
              </a:rPr>
              <a:t>imię.nazwisko@student.uj.edu.pl</a:t>
            </a:r>
            <a:r>
              <a:rPr lang="pl-PL" sz="4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pakiet Microsoft Office 365 </a:t>
            </a:r>
            <a:r>
              <a:rPr lang="pl-PL" sz="4400" dirty="0" err="1"/>
              <a:t>ProPlus</a:t>
            </a:r>
            <a:r>
              <a:rPr lang="pl-PL" sz="4400" dirty="0"/>
              <a:t> </a:t>
            </a:r>
            <a:r>
              <a:rPr lang="pl-PL" sz="4400" dirty="0">
                <a:hlinkClick r:id="rId3"/>
              </a:rPr>
              <a:t>https://dui.uj.edu.pl/office365proplus</a:t>
            </a:r>
            <a:endParaRPr lang="pl-PL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400" dirty="0"/>
              <a:t>podstawowe platformy: 			  Microsoft </a:t>
            </a:r>
            <a:r>
              <a:rPr lang="pl-PL" sz="4400" dirty="0" err="1"/>
              <a:t>Teams</a:t>
            </a:r>
            <a:r>
              <a:rPr lang="pl-PL" sz="4400" dirty="0"/>
              <a:t> oraz Pegaz UJ</a:t>
            </a:r>
          </a:p>
        </p:txBody>
      </p:sp>
    </p:spTree>
    <p:extLst>
      <p:ext uri="{BB962C8B-B14F-4D97-AF65-F5344CB8AC3E}">
        <p14:creationId xmlns:p14="http://schemas.microsoft.com/office/powerpoint/2010/main" val="8797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E07DCDB9-6428-4F06-975B-28A0EB5C096D}"/>
              </a:ext>
            </a:extLst>
          </p:cNvPr>
          <p:cNvSpPr txBox="1"/>
          <p:nvPr/>
        </p:nvSpPr>
        <p:spPr>
          <a:xfrm>
            <a:off x="2020824" y="848362"/>
            <a:ext cx="9299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korzyści: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wsparcie techniczne CZD, DIS i DUI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bezpieczeństwo danych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kompatybilność dokumentów</a:t>
            </a:r>
          </a:p>
        </p:txBody>
      </p:sp>
    </p:spTree>
    <p:extLst>
      <p:ext uri="{BB962C8B-B14F-4D97-AF65-F5344CB8AC3E}">
        <p14:creationId xmlns:p14="http://schemas.microsoft.com/office/powerpoint/2010/main" val="293011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C1FAA0D-AA53-43E3-8BD6-ED39853C8CC1}"/>
              </a:ext>
            </a:extLst>
          </p:cNvPr>
          <p:cNvSpPr txBox="1"/>
          <p:nvPr/>
        </p:nvSpPr>
        <p:spPr>
          <a:xfrm>
            <a:off x="3842004" y="1653719"/>
            <a:ext cx="4507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/>
              <a:t>Microsoft </a:t>
            </a:r>
            <a:r>
              <a:rPr lang="pl-PL" sz="4400" dirty="0" err="1"/>
              <a:t>Teams</a:t>
            </a:r>
            <a:endParaRPr lang="pl-PL" sz="4400" dirty="0"/>
          </a:p>
        </p:txBody>
      </p:sp>
      <p:pic>
        <p:nvPicPr>
          <p:cNvPr id="1026" name="Picture 2" descr="Microsoft Teams – Wikipedia, wolna encyklopedia">
            <a:extLst>
              <a:ext uri="{FF2B5EF4-FFF2-40B4-BE49-F238E27FC236}">
                <a16:creationId xmlns:a16="http://schemas.microsoft.com/office/drawing/2014/main" id="{4DD3D0E1-ECD4-4BCE-A81F-8B28FCDB8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734" y="2779776"/>
            <a:ext cx="1710753" cy="159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20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interfejs: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uczestnicy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konwersacja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łapka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kamera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mikrofon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udostępnij ekran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opuść</a:t>
            </a:r>
          </a:p>
        </p:txBody>
      </p:sp>
    </p:spTree>
    <p:extLst>
      <p:ext uri="{BB962C8B-B14F-4D97-AF65-F5344CB8AC3E}">
        <p14:creationId xmlns:p14="http://schemas.microsoft.com/office/powerpoint/2010/main" val="363908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najważniejsze kafelki: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czat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zespoły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kalendarz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pomoc</a:t>
            </a:r>
          </a:p>
        </p:txBody>
      </p:sp>
    </p:spTree>
    <p:extLst>
      <p:ext uri="{BB962C8B-B14F-4D97-AF65-F5344CB8AC3E}">
        <p14:creationId xmlns:p14="http://schemas.microsoft.com/office/powerpoint/2010/main" val="214213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dołączanie do zespołów: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kody MS </a:t>
            </a:r>
            <a:r>
              <a:rPr lang="pl-PL" sz="4400" dirty="0" err="1"/>
              <a:t>Teams</a:t>
            </a:r>
            <a:r>
              <a:rPr lang="pl-PL" sz="4400" dirty="0"/>
              <a:t> </a:t>
            </a:r>
            <a:r>
              <a:rPr lang="pl-PL" sz="4400" dirty="0">
                <a:hlinkClick r:id="rId2"/>
              </a:rPr>
              <a:t>https://psc.uj.edu.pl/studenci/kody-kursow-w-ms-teams</a:t>
            </a:r>
            <a:endParaRPr lang="pl-P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zespoły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dołącz do zespołu lub utwórz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wpisz kod</a:t>
            </a:r>
          </a:p>
        </p:txBody>
      </p:sp>
    </p:spTree>
    <p:extLst>
      <p:ext uri="{BB962C8B-B14F-4D97-AF65-F5344CB8AC3E}">
        <p14:creationId xmlns:p14="http://schemas.microsoft.com/office/powerpoint/2010/main" val="296932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3FBE974-152A-4C19-AE6A-A0F47F9502B7}"/>
              </a:ext>
            </a:extLst>
          </p:cNvPr>
          <p:cNvSpPr txBox="1"/>
          <p:nvPr/>
        </p:nvSpPr>
        <p:spPr>
          <a:xfrm>
            <a:off x="2020824" y="848362"/>
            <a:ext cx="9299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u="sng" dirty="0"/>
              <a:t>dołączanie do zajęć: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zajęcia zgodnie z harmonogramem </a:t>
            </a:r>
            <a:r>
              <a:rPr lang="pl-PL" sz="4400" dirty="0">
                <a:hlinkClick r:id="rId2"/>
              </a:rPr>
              <a:t>https://psc.uj.edu.pl/studenci/harmonogram</a:t>
            </a:r>
            <a:endParaRPr lang="pl-PL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zespół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kanał ogólny (lub inny wskazany)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dołącz (kamera, mikrofon)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400" dirty="0"/>
              <a:t>dołącz teraz</a:t>
            </a:r>
          </a:p>
        </p:txBody>
      </p:sp>
    </p:spTree>
    <p:extLst>
      <p:ext uri="{BB962C8B-B14F-4D97-AF65-F5344CB8AC3E}">
        <p14:creationId xmlns:p14="http://schemas.microsoft.com/office/powerpoint/2010/main" val="738922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427</TotalTime>
  <Words>289</Words>
  <Application>Microsoft Office PowerPoint</Application>
  <PresentationFormat>Panoramiczny</PresentationFormat>
  <Paragraphs>77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Arial</vt:lpstr>
      <vt:lpstr>Tw Cen MT</vt:lpstr>
      <vt:lpstr>Obwód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Kosior</dc:creator>
  <cp:lastModifiedBy>Wojciech Kosior</cp:lastModifiedBy>
  <cp:revision>5</cp:revision>
  <dcterms:created xsi:type="dcterms:W3CDTF">2020-10-01T00:05:46Z</dcterms:created>
  <dcterms:modified xsi:type="dcterms:W3CDTF">2020-10-02T12:51:25Z</dcterms:modified>
</cp:coreProperties>
</file>